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6" r:id="rId2"/>
    <p:sldId id="261" r:id="rId3"/>
    <p:sldId id="270" r:id="rId4"/>
    <p:sldId id="281" r:id="rId5"/>
    <p:sldId id="282" r:id="rId6"/>
    <p:sldId id="262" r:id="rId7"/>
    <p:sldId id="287" r:id="rId8"/>
    <p:sldId id="257" r:id="rId9"/>
    <p:sldId id="258" r:id="rId10"/>
    <p:sldId id="259" r:id="rId11"/>
    <p:sldId id="260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3" r:id="rId30"/>
    <p:sldId id="284" r:id="rId31"/>
    <p:sldId id="285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45" d="100"/>
          <a:sy n="45" d="100"/>
        </p:scale>
        <p:origin x="-25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791B0-5716-EC42-84FD-ED8F7E753961}" type="datetimeFigureOut">
              <a:rPr lang="en-US" smtClean="0"/>
              <a:t>10/4/14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06C92-80B2-5947-A796-F27A7E880D0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english.selu.edu%5Chumanitiesonline%5Ckempe%5Cshowcase%5Cwebapp.php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Manuscript Archive Projects in the English Department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>
                <a:hlinkClick r:id="rId2" action="ppaction://hlinkfile"/>
              </a:rPr>
              <a:t>Book of Margery Kempe</a:t>
            </a:r>
            <a:endParaRPr lang="en-US" i="1" dirty="0" smtClean="0"/>
          </a:p>
          <a:p>
            <a:r>
              <a:rPr lang="en-US" i="1" dirty="0" smtClean="0"/>
              <a:t>The Early Ruskin Manuscripts, 1826-42</a:t>
            </a:r>
          </a:p>
        </p:txBody>
      </p:sp>
    </p:spTree>
    <p:extLst>
      <p:ext uri="{BB962C8B-B14F-4D97-AF65-F5344CB8AC3E}">
        <p14:creationId xmlns:p14="http://schemas.microsoft.com/office/powerpoint/2010/main" val="3306031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3_RogersArqua_page8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79" y="0"/>
            <a:ext cx="826924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_Prout_Brug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071" y="0"/>
            <a:ext cx="4553857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7_MSIX37v-38r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213"/>
            <a:ext cx="9181436" cy="61817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8_RogersComo_page3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47" y="0"/>
            <a:ext cx="8483306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SIX28v-29r_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732" y="0"/>
            <a:ext cx="51816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ut_Louvai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143" y="0"/>
            <a:ext cx="453571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9_MSVIIIback_flyleafv-back_flyleafr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08" y="-17009"/>
            <a:ext cx="8461550" cy="687500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0_FO_Fragments_page1_31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587" y="0"/>
            <a:ext cx="82008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eakfastRoo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1" y="659715"/>
            <a:ext cx="9170122" cy="60909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2_MSIAsheet21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940" y="0"/>
            <a:ext cx="554403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ansonMap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956" y="0"/>
            <a:ext cx="6346088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ut_Malin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535" y="0"/>
            <a:ext cx="456292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5_MSIX13v-14r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37065"/>
            <a:ext cx="9179471" cy="642093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7_Prout_Lie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3189"/>
            <a:ext cx="9144000" cy="605162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6_MSIX27v-28rHALF.jpg"/>
          <p:cNvPicPr>
            <a:picLocks noChangeAspect="1"/>
          </p:cNvPicPr>
          <p:nvPr/>
        </p:nvPicPr>
        <p:blipFill>
          <a:blip r:embed="rId2"/>
          <a:srcRect l="47467"/>
          <a:stretch>
            <a:fillRect/>
          </a:stretch>
        </p:blipFill>
        <p:spPr>
          <a:xfrm rot="5400000">
            <a:off x="1061641" y="-1224357"/>
            <a:ext cx="7020715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8_MSIX15v-16rHALF.jpg"/>
          <p:cNvPicPr>
            <a:picLocks noChangeAspect="1"/>
          </p:cNvPicPr>
          <p:nvPr/>
        </p:nvPicPr>
        <p:blipFill>
          <a:blip r:embed="rId2"/>
          <a:srcRect r="53372"/>
          <a:stretch>
            <a:fillRect/>
          </a:stretch>
        </p:blipFill>
        <p:spPr>
          <a:xfrm>
            <a:off x="1827412" y="0"/>
            <a:ext cx="4674400" cy="6884228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sertedVill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077" y="0"/>
            <a:ext cx="474784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20_MSIX16v-17r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0" y="222656"/>
            <a:ext cx="8998792" cy="613400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ut_Colog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0"/>
            <a:ext cx="457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ut_Brunswic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393" y="0"/>
            <a:ext cx="452921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21_Prout_Ghen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103" y="0"/>
            <a:ext cx="454779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1_MSIAsheet20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296" y="0"/>
            <a:ext cx="5534406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LIDE22_MSIX18v-19r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09199"/>
            <a:ext cx="9154881" cy="6148801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9_FO_page3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23" y="0"/>
            <a:ext cx="832655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ogers_Napolean_page16and1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39" y="0"/>
            <a:ext cx="8459521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SIX22v-23r_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9720"/>
            <a:ext cx="9153450" cy="6198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6_MSIX14v-15r_reducedHAL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25" y="608125"/>
            <a:ext cx="9124183" cy="6261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05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_Rogers_Veni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47" y="0"/>
            <a:ext cx="8483306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2_RogersBrides_page6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47" y="0"/>
            <a:ext cx="8483306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7072</TotalTime>
  <Words>19</Words>
  <Application>Microsoft Macintosh PowerPoint</Application>
  <PresentationFormat>On-screen Show (4:3)</PresentationFormat>
  <Paragraphs>3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Manuscript Archive Projects in the English Department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Southeastern Louisiana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SLU USER</dc:creator>
  <cp:lastModifiedBy>Southeastern</cp:lastModifiedBy>
  <cp:revision>15</cp:revision>
  <dcterms:created xsi:type="dcterms:W3CDTF">2013-03-05T16:11:47Z</dcterms:created>
  <dcterms:modified xsi:type="dcterms:W3CDTF">2014-10-06T02:03:21Z</dcterms:modified>
</cp:coreProperties>
</file>